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3.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7.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9.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22.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3.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42"/>
  </p:notesMasterIdLst>
  <p:sldIdLst>
    <p:sldId id="281" r:id="rId28"/>
    <p:sldId id="468" r:id="rId29"/>
    <p:sldId id="466" r:id="rId30"/>
    <p:sldId id="469" r:id="rId31"/>
    <p:sldId id="464" r:id="rId32"/>
    <p:sldId id="470" r:id="rId33"/>
    <p:sldId id="471" r:id="rId34"/>
    <p:sldId id="472" r:id="rId35"/>
    <p:sldId id="473" r:id="rId36"/>
    <p:sldId id="474" r:id="rId37"/>
    <p:sldId id="475" r:id="rId38"/>
    <p:sldId id="476" r:id="rId39"/>
    <p:sldId id="467" r:id="rId40"/>
    <p:sldId id="46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14630F-94E8-4876-B0D9-47F0192C05E6}">
          <p14:sldIdLst>
            <p14:sldId id="281"/>
            <p14:sldId id="468"/>
            <p14:sldId id="466"/>
          </p14:sldIdLst>
        </p14:section>
        <p14:section name="Jax Cloud UG" id="{36F96A46-FA5B-48D1-A472-55FF4F85D9EE}">
          <p14:sldIdLst>
            <p14:sldId id="469"/>
            <p14:sldId id="464"/>
          </p14:sldIdLst>
        </p14:section>
        <p14:section name="Logistics" id="{83FEF937-3B01-4A87-9186-948B0673855F}">
          <p14:sldIdLst>
            <p14:sldId id="470"/>
            <p14:sldId id="471"/>
            <p14:sldId id="472"/>
            <p14:sldId id="473"/>
            <p14:sldId id="474"/>
            <p14:sldId id="475"/>
            <p14:sldId id="476"/>
            <p14:sldId id="467"/>
          </p14:sldIdLst>
        </p14:section>
        <p14:section name="Outro" id="{13937E06-518F-4997-81DF-318B695219A4}">
          <p14:sldIdLst>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35" autoAdjust="0"/>
    <p:restoredTop sz="89266" autoAdjust="0"/>
  </p:normalViewPr>
  <p:slideViewPr>
    <p:cSldViewPr snapToGrid="0">
      <p:cViewPr varScale="1">
        <p:scale>
          <a:sx n="87" d="100"/>
          <a:sy n="87" d="100"/>
        </p:scale>
        <p:origin x="4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41"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3</a:t>
            </a:fld>
            <a:endParaRPr lang="en-US"/>
          </a:p>
        </p:txBody>
      </p:sp>
    </p:spTree>
    <p:extLst>
      <p:ext uri="{BB962C8B-B14F-4D97-AF65-F5344CB8AC3E}">
        <p14:creationId xmlns:p14="http://schemas.microsoft.com/office/powerpoint/2010/main" val="226520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4/18/2017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6"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4/18/2017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0"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4/18/2017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10.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theme" Target="../theme/theme11.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2.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4.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5.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image" Target="../media/image18.png"/><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theme" Target="../theme/theme1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5" Type="http://schemas.openxmlformats.org/officeDocument/2006/relationships/slideLayout" Target="../slideLayouts/slideLayout438.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image" Target="../media/image47.png"/><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theme" Target="../theme/theme22.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2.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5" Type="http://schemas.openxmlformats.org/officeDocument/2006/relationships/slideLayout" Target="../slideLayouts/slideLayout479.xml"/><Relationship Id="rId10" Type="http://schemas.openxmlformats.org/officeDocument/2006/relationships/theme" Target="../theme/theme23.xml"/><Relationship Id="rId4" Type="http://schemas.openxmlformats.org/officeDocument/2006/relationships/slideLayout" Target="../slideLayouts/slideLayout478.xml"/><Relationship Id="rId9" Type="http://schemas.openxmlformats.org/officeDocument/2006/relationships/slideLayout" Target="../slideLayouts/slideLayout48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theme" Target="../theme/theme24.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4.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image" Target="../media/image18.pn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4.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2.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9.xml"/><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2.xml"/></Relationships>
</file>

<file path=ppt/slides/_rels/slide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3.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2.xml"/></Relationships>
</file>

<file path=ppt/slides/_rels/slide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Global Azure Bootcamp</a:t>
            </a:r>
          </a:p>
          <a:p>
            <a:pPr lvl="0">
              <a:defRPr/>
            </a:pPr>
            <a:r>
              <a:rPr lang="en-US" sz="5400" spc="0" dirty="0">
                <a:solidFill>
                  <a:srgbClr val="4682B1"/>
                </a:solidFill>
              </a:rPr>
              <a:t>Jacksonville</a:t>
            </a:r>
            <a:endParaRPr lang="en-US" spc="0" dirty="0">
              <a:solidFill>
                <a:srgbClr val="4682B1"/>
              </a:solidFill>
            </a:endParaRP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Ben </a:t>
            </a:r>
            <a:r>
              <a:rPr lang="en-US" sz="3600" dirty="0" err="1"/>
              <a:t>Stegink</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ARM Templates for VMs</a:t>
            </a:r>
          </a:p>
        </p:txBody>
      </p:sp>
      <p:pic>
        <p:nvPicPr>
          <p:cNvPr id="4098" name="Picture 2" descr="Image result for azure arm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24" y="1831277"/>
            <a:ext cx="59436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415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David </a:t>
            </a:r>
            <a:r>
              <a:rPr lang="en-US" sz="3600" dirty="0" err="1"/>
              <a:t>Fekke</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err="1"/>
              <a:t>NodeJS</a:t>
            </a:r>
            <a:r>
              <a:rPr lang="en-US" sz="5400" dirty="0"/>
              <a:t>, Azure Functions &amp; </a:t>
            </a:r>
            <a:r>
              <a:rPr lang="en-US" sz="5400" dirty="0" err="1"/>
              <a:t>Serverless</a:t>
            </a:r>
            <a:endParaRPr lang="en-US" sz="5400" dirty="0"/>
          </a:p>
        </p:txBody>
      </p:sp>
      <p:pic>
        <p:nvPicPr>
          <p:cNvPr id="5122" name="Picture 2" descr="Image result for azure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909" y="1884379"/>
            <a:ext cx="6544171" cy="3677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403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Azure Container Services (ACS)</a:t>
            </a:r>
          </a:p>
        </p:txBody>
      </p:sp>
      <p:pic>
        <p:nvPicPr>
          <p:cNvPr id="6148" name="Picture 4" descr="Image result for azure container servic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610" y="1413777"/>
            <a:ext cx="5180266" cy="518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2209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3407536"/>
          </a:xfrm>
        </p:spPr>
        <p:txBody>
          <a:bodyPr/>
          <a:lstStyle/>
          <a:p>
            <a:r>
              <a:rPr lang="en-US" sz="6000" dirty="0"/>
              <a:t>Meetup after at BW3s</a:t>
            </a:r>
            <a:br>
              <a:rPr lang="en-US" sz="6000" dirty="0"/>
            </a:br>
            <a:r>
              <a:rPr lang="en-US" sz="3600" dirty="0"/>
              <a:t>The Avenues, 10300 Southside Blvd, Jacksonville, FL 32256</a:t>
            </a:r>
            <a:endParaRPr lang="en-US" sz="4400" dirty="0"/>
          </a:p>
        </p:txBody>
      </p:sp>
      <p:pic>
        <p:nvPicPr>
          <p:cNvPr id="4" name="Picture Placeholder 3"/>
          <p:cNvPicPr>
            <a:picLocks noGrp="1" noChangeAspect="1"/>
          </p:cNvPicPr>
          <p:nvPr>
            <p:ph type="pic" sz="quarter" idx="10"/>
          </p:nvPr>
        </p:nvPicPr>
        <p:blipFill>
          <a:blip r:embed="rId2"/>
          <a:srcRect l="24815" r="24815"/>
          <a:stretch>
            <a:fillRect/>
          </a:stretch>
        </p:blipFill>
        <p:spPr>
          <a:prstGeom prst="rect">
            <a:avLst/>
          </a:prstGeom>
        </p:spPr>
      </p:pic>
    </p:spTree>
    <p:extLst>
      <p:ext uri="{BB962C8B-B14F-4D97-AF65-F5344CB8AC3E}">
        <p14:creationId xmlns:p14="http://schemas.microsoft.com/office/powerpoint/2010/main" val="28329760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Sponsors</a:t>
            </a:r>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191794" y="3399245"/>
            <a:ext cx="3808412" cy="20320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9" y="5518548"/>
            <a:ext cx="4774603" cy="9142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132" y="1482724"/>
            <a:ext cx="7621736" cy="1829217"/>
          </a:xfrm>
          <a:prstGeom prst="rect">
            <a:avLst/>
          </a:prstGeom>
        </p:spPr>
      </p:pic>
    </p:spTree>
    <p:extLst>
      <p:ext uri="{BB962C8B-B14F-4D97-AF65-F5344CB8AC3E}">
        <p14:creationId xmlns:p14="http://schemas.microsoft.com/office/powerpoint/2010/main" val="31193085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Jax Cloud User Group</a:t>
            </a:r>
          </a:p>
        </p:txBody>
      </p:sp>
      <p:sp>
        <p:nvSpPr>
          <p:cNvPr id="13" name="Text Placeholder 12"/>
          <p:cNvSpPr>
            <a:spLocks noGrp="1"/>
          </p:cNvSpPr>
          <p:nvPr>
            <p:ph type="body" sz="quarter" idx="10"/>
          </p:nvPr>
        </p:nvSpPr>
        <p:spPr>
          <a:xfrm>
            <a:off x="269239" y="1189177"/>
            <a:ext cx="11653523" cy="4750147"/>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2800" dirty="0">
                <a:solidFill>
                  <a:schemeClr val="tx1"/>
                </a:solidFill>
              </a:rPr>
              <a:t>Adecco Corporate Building</a:t>
            </a:r>
          </a:p>
          <a:p>
            <a:r>
              <a:rPr lang="en-US" sz="2800" dirty="0">
                <a:solidFill>
                  <a:schemeClr val="tx1"/>
                </a:solidFill>
              </a:rPr>
              <a:t>	10151 Deerwood Park Blvd</a:t>
            </a:r>
          </a:p>
          <a:p>
            <a:r>
              <a:rPr lang="en-US" sz="2800" dirty="0">
                <a:solidFill>
                  <a:schemeClr val="tx1"/>
                </a:solidFill>
              </a:rPr>
              <a:t>	Building 200</a:t>
            </a:r>
          </a:p>
          <a:p>
            <a:r>
              <a:rPr lang="en-US" sz="2800" dirty="0">
                <a:solidFill>
                  <a:schemeClr val="tx1"/>
                </a:solidFill>
              </a:rPr>
              <a:t>	Jacksonville, FL</a:t>
            </a:r>
          </a:p>
          <a:p>
            <a:r>
              <a:rPr lang="en-US" sz="3600" dirty="0">
                <a:solidFill>
                  <a:schemeClr val="tx2"/>
                </a:solidFill>
              </a:rPr>
              <a:t>Next meetup April 26!</a:t>
            </a:r>
          </a:p>
        </p:txBody>
      </p:sp>
      <p:pic>
        <p:nvPicPr>
          <p:cNvPr id="3" name="Picture 2" descr="http://fivestonechurch.com/wp-content/uploads/2016/04/o-CALENDAR-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44762"/>
          <a:stretch/>
        </p:blipFill>
        <p:spPr bwMode="auto">
          <a:xfrm>
            <a:off x="5639746" y="411403"/>
            <a:ext cx="6552253" cy="593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5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7" y="313385"/>
            <a:ext cx="12170166" cy="6231231"/>
          </a:xfrm>
          <a:prstGeom prst="rect">
            <a:avLst/>
          </a:prstGeom>
        </p:spPr>
      </p:pic>
    </p:spTree>
    <p:extLst>
      <p:ext uri="{BB962C8B-B14F-4D97-AF65-F5344CB8AC3E}">
        <p14:creationId xmlns:p14="http://schemas.microsoft.com/office/powerpoint/2010/main" val="15006358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4505849"/>
          </a:xfrm>
        </p:spPr>
        <p:txBody>
          <a:bodyPr/>
          <a:lstStyle/>
          <a:p>
            <a:r>
              <a:rPr lang="en-US" sz="3600" dirty="0"/>
              <a:t>Speaker: Scott Hoag</a:t>
            </a:r>
            <a:br>
              <a:rPr lang="en-US" sz="3600" dirty="0"/>
            </a:br>
            <a:br>
              <a:rPr lang="en-US" sz="3600" dirty="0"/>
            </a:br>
            <a:r>
              <a:rPr lang="en-US" sz="2400" dirty="0"/>
              <a:t>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a:t>
            </a:r>
            <a:br>
              <a:rPr lang="en-US" sz="2400" dirty="0"/>
            </a:br>
            <a:br>
              <a:rPr lang="en-US" sz="2400" dirty="0"/>
            </a:br>
            <a:r>
              <a:rPr lang="en-US" sz="2400" dirty="0"/>
              <a:t>In this session we’ll review the available tooling for interacting with your Azure resources, including the Azure Portal, PowerShell, and the Azure CLI.</a:t>
            </a:r>
            <a:endParaRPr lang="en-US" sz="3600" dirty="0"/>
          </a:p>
        </p:txBody>
      </p:sp>
      <p:pic>
        <p:nvPicPr>
          <p:cNvPr id="4" name="Picture 3" descr="DevOps_KeyVisua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87194" y="1322766"/>
            <a:ext cx="4990252" cy="4990252"/>
          </a:xfrm>
          <a:prstGeom prst="rect">
            <a:avLst/>
          </a:prstGeom>
        </p:spPr>
      </p:pic>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Managing Your Azure Environment</a:t>
            </a:r>
          </a:p>
        </p:txBody>
      </p:sp>
    </p:spTree>
    <p:extLst>
      <p:ext uri="{BB962C8B-B14F-4D97-AF65-F5344CB8AC3E}">
        <p14:creationId xmlns:p14="http://schemas.microsoft.com/office/powerpoint/2010/main" val="4172469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2012859"/>
          </a:xfrm>
        </p:spPr>
        <p:txBody>
          <a:bodyPr/>
          <a:lstStyle/>
          <a:p>
            <a:r>
              <a:rPr lang="en-US" sz="3600" dirty="0"/>
              <a:t>Speakers: Andrew Connell </a:t>
            </a:r>
            <a:br>
              <a:rPr lang="en-US" sz="3600" dirty="0"/>
            </a:br>
            <a:r>
              <a:rPr lang="en-US" sz="3600" dirty="0"/>
              <a:t>	        Mike Sperry</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Developing Outlook Add-ins with Azure</a:t>
            </a:r>
          </a:p>
        </p:txBody>
      </p:sp>
      <p:pic>
        <p:nvPicPr>
          <p:cNvPr id="3074" name="Picture 2" descr="Image result for outlook add-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080" y="1276959"/>
            <a:ext cx="571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178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Azure Machine Learning</a:t>
            </a:r>
          </a:p>
        </p:txBody>
      </p:sp>
      <p:pic>
        <p:nvPicPr>
          <p:cNvPr id="3074" name="Picture 2" descr="Image result for azure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79" y="1731303"/>
            <a:ext cx="8155794" cy="42817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551" y="1343325"/>
            <a:ext cx="2943225"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2672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D94387-9BE2-4DD8-A5ED-1CF9C50B3FA6}">
  <ds:schemaRef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370E5A-76CE-437B-B6DB-0448A2AEAC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2532</TotalTime>
  <Words>167</Words>
  <Application>Microsoft Office PowerPoint</Application>
  <PresentationFormat>Widescreen</PresentationFormat>
  <Paragraphs>32</Paragraphs>
  <Slides>14</Slides>
  <Notes>2</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14</vt:i4>
      </vt:variant>
    </vt:vector>
  </HeadingPairs>
  <TitlesOfParts>
    <vt:vector size="53"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Sponsors</vt:lpstr>
      <vt:lpstr>PowerPoint Presentation</vt:lpstr>
      <vt:lpstr>Jax Cloud User Group</vt:lpstr>
      <vt:lpstr>Join us on slack jaxcloudug.azurewebsites.net</vt:lpstr>
      <vt:lpstr>PowerPoint Presentation</vt:lpstr>
      <vt:lpstr>Speaker: Scott Hoag  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  In this session we’ll review the available tooling for interacting with your Azure resources, including the Azure Portal, PowerShell, and the Azure CLI.</vt:lpstr>
      <vt:lpstr>Speakers: Andrew Connell           Mike Sperry  Lorem ipsum bacon</vt:lpstr>
      <vt:lpstr>Speaker: Mike Potts  Lorem ipsum bacon</vt:lpstr>
      <vt:lpstr>Speaker: Ben Stegink  Lorem ipsum bacon</vt:lpstr>
      <vt:lpstr>Speaker: David Fekke  Lorem ipsum bacon</vt:lpstr>
      <vt:lpstr>Speaker: Mike Potts  Lorem ipsum bacon</vt:lpstr>
      <vt:lpstr>Meetup after at BW3s The Avenues, 10300 Southside Blvd, Jacksonville, FL 32256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178</cp:revision>
  <dcterms:modified xsi:type="dcterms:W3CDTF">2017-04-18T16:50:15Z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